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E171933-4619-4E11-9A3F-F7608DF75F80}" styleName="Mittlere Formatvorlage 1 - Akz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1" d="100"/>
          <a:sy n="101" d="100"/>
        </p:scale>
        <p:origin x="-160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Master-Untertitelformat bearbeiten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36475-8DEE-F948-9C8D-ABBC2368AE53}" type="datetimeFigureOut">
              <a:rPr lang="de-DE" smtClean="0"/>
              <a:t>17.01.16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Schiffe-und-</a:t>
            </a:r>
            <a:r>
              <a:rPr lang="de-DE" dirty="0" err="1" smtClean="0"/>
              <a:t>Kreuzfahrten.de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4323A-4330-2841-B48D-1EDA57F02D4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3522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36475-8DEE-F948-9C8D-ABBC2368AE53}" type="datetimeFigureOut">
              <a:rPr lang="de-DE" smtClean="0"/>
              <a:t>17.01.16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4323A-4330-2841-B48D-1EDA57F02D4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671106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36475-8DEE-F948-9C8D-ABBC2368AE53}" type="datetimeFigureOut">
              <a:rPr lang="de-DE" smtClean="0"/>
              <a:t>17.01.16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4323A-4330-2841-B48D-1EDA57F02D4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83570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36475-8DEE-F948-9C8D-ABBC2368AE53}" type="datetimeFigureOut">
              <a:rPr lang="de-DE" smtClean="0"/>
              <a:t>17.01.16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4323A-4330-2841-B48D-1EDA57F02D4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46323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36475-8DEE-F948-9C8D-ABBC2368AE53}" type="datetimeFigureOut">
              <a:rPr lang="de-DE" smtClean="0"/>
              <a:t>17.01.16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4323A-4330-2841-B48D-1EDA57F02D4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416229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36475-8DEE-F948-9C8D-ABBC2368AE53}" type="datetimeFigureOut">
              <a:rPr lang="de-DE" smtClean="0"/>
              <a:t>17.01.16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4323A-4330-2841-B48D-1EDA57F02D4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80750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36475-8DEE-F948-9C8D-ABBC2368AE53}" type="datetimeFigureOut">
              <a:rPr lang="de-DE" smtClean="0"/>
              <a:t>17.01.16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4323A-4330-2841-B48D-1EDA57F02D4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225833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36475-8DEE-F948-9C8D-ABBC2368AE53}" type="datetimeFigureOut">
              <a:rPr lang="de-DE" smtClean="0"/>
              <a:t>17.01.16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4323A-4330-2841-B48D-1EDA57F02D4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488870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smtClean="0"/>
              <a:t>Bild auf Platzhalter ziehen oder durch Klicken auf Symbol hinzufügen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36475-8DEE-F948-9C8D-ABBC2368AE53}" type="datetimeFigureOut">
              <a:rPr lang="de-DE" smtClean="0"/>
              <a:t>17.01.16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4323A-4330-2841-B48D-1EDA57F02D4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359273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36475-8DEE-F948-9C8D-ABBC2368AE53}" type="datetimeFigureOut">
              <a:rPr lang="de-DE" smtClean="0"/>
              <a:t>17.01.16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4323A-4330-2841-B48D-1EDA57F02D4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137110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36475-8DEE-F948-9C8D-ABBC2368AE53}" type="datetimeFigureOut">
              <a:rPr lang="de-DE" smtClean="0"/>
              <a:t>17.01.16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4323A-4330-2841-B48D-1EDA57F02D4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06878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436475-8DEE-F948-9C8D-ABBC2368AE53}" type="datetimeFigureOut">
              <a:rPr lang="de-DE" smtClean="0"/>
              <a:t>17.01.16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B4323A-4330-2841-B48D-1EDA57F02D4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92037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Mein Sport- und Essensplan </a:t>
            </a:r>
            <a:endParaRPr lang="de-DE" dirty="0"/>
          </a:p>
        </p:txBody>
      </p:sp>
      <p:graphicFrame>
        <p:nvGraphicFramePr>
          <p:cNvPr id="5" name="Tabel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3217981"/>
              </p:ext>
            </p:extLst>
          </p:nvPr>
        </p:nvGraphicFramePr>
        <p:xfrm>
          <a:off x="188602" y="1417638"/>
          <a:ext cx="8686011" cy="4994388"/>
        </p:xfrm>
        <a:graphic>
          <a:graphicData uri="http://schemas.openxmlformats.org/drawingml/2006/table">
            <a:tbl>
              <a:tblPr firstRow="1" bandRow="1">
                <a:tableStyleId>{1E171933-4619-4E11-9A3F-F7608DF75F80}</a:tableStyleId>
              </a:tblPr>
              <a:tblGrid>
                <a:gridCol w="1635722"/>
                <a:gridCol w="855980"/>
                <a:gridCol w="920373"/>
                <a:gridCol w="1001185"/>
                <a:gridCol w="1181899"/>
                <a:gridCol w="1018445"/>
                <a:gridCol w="1083939"/>
                <a:gridCol w="988468"/>
              </a:tblGrid>
              <a:tr h="710478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1600" dirty="0" smtClean="0"/>
                        <a:t>Montag</a:t>
                      </a:r>
                      <a:endParaRPr lang="de-DE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1600" dirty="0" smtClean="0"/>
                        <a:t>Dienstag</a:t>
                      </a:r>
                      <a:endParaRPr lang="de-DE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1600" dirty="0" smtClean="0"/>
                        <a:t>Mittwoch</a:t>
                      </a:r>
                      <a:endParaRPr lang="de-DE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1600" dirty="0" smtClean="0"/>
                        <a:t>Donnerstag</a:t>
                      </a:r>
                      <a:endParaRPr lang="de-DE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1600" dirty="0" smtClean="0"/>
                        <a:t>Freitag</a:t>
                      </a:r>
                      <a:endParaRPr lang="de-DE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1600" dirty="0" smtClean="0"/>
                        <a:t>Samstag</a:t>
                      </a:r>
                      <a:endParaRPr lang="de-DE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1600" dirty="0" smtClean="0"/>
                        <a:t>Sonntag</a:t>
                      </a:r>
                      <a:endParaRPr lang="de-DE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0478">
                <a:tc>
                  <a:txBody>
                    <a:bodyPr/>
                    <a:lstStyle/>
                    <a:p>
                      <a:pPr lvl="0" algn="l"/>
                      <a:endParaRPr lang="de-DE" sz="1200" dirty="0" smtClean="0"/>
                    </a:p>
                    <a:p>
                      <a:pPr lvl="0" algn="l"/>
                      <a:r>
                        <a:rPr lang="de-DE" sz="1200" dirty="0" smtClean="0"/>
                        <a:t>Keine</a:t>
                      </a:r>
                      <a:r>
                        <a:rPr lang="de-DE" sz="1200" baseline="0" dirty="0" smtClean="0"/>
                        <a:t> Süßigkeiten</a:t>
                      </a:r>
                    </a:p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0478">
                <a:tc>
                  <a:txBody>
                    <a:bodyPr/>
                    <a:lstStyle/>
                    <a:p>
                      <a:r>
                        <a:rPr lang="de-DE" dirty="0" smtClean="0"/>
                        <a:t>Ausdauersport</a:t>
                      </a:r>
                    </a:p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0478">
                <a:tc>
                  <a:txBody>
                    <a:bodyPr/>
                    <a:lstStyle/>
                    <a:p>
                      <a:r>
                        <a:rPr lang="de-DE" dirty="0" smtClean="0"/>
                        <a:t>Kraftsport</a:t>
                      </a:r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0478"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Keine Kohlenhydrate abends</a:t>
                      </a:r>
                      <a:endParaRPr lang="de-DE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0478"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Eine Mahlzeit durch </a:t>
                      </a:r>
                      <a:r>
                        <a:rPr lang="de-DE" sz="1200" dirty="0" err="1" smtClean="0"/>
                        <a:t>smoothie</a:t>
                      </a:r>
                      <a:r>
                        <a:rPr lang="de-DE" sz="1200" dirty="0" smtClean="0"/>
                        <a:t> ersetzt</a:t>
                      </a:r>
                      <a:endParaRPr lang="de-DE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0478">
                <a:tc>
                  <a:txBody>
                    <a:bodyPr/>
                    <a:lstStyle/>
                    <a:p>
                      <a:endParaRPr lang="de-DE" sz="1200" dirty="0" smtClean="0"/>
                    </a:p>
                    <a:p>
                      <a:r>
                        <a:rPr lang="de-DE" sz="1200" dirty="0" smtClean="0"/>
                        <a:t>Kein Alkohol</a:t>
                      </a:r>
                      <a:endParaRPr lang="de-DE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67406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Standard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Standarddesign.thmx</Template>
  <TotalTime>0</TotalTime>
  <Words>26</Words>
  <Application>Microsoft Macintosh PowerPoint</Application>
  <PresentationFormat>Bildschirmpräsentation (4:3)</PresentationFormat>
  <Paragraphs>16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Standarddesign</vt:lpstr>
      <vt:lpstr>Mein Sport- und Essensplan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Mein Sport- und Essensplan </dc:title>
  <dc:creator>Silvia Tichler</dc:creator>
  <cp:lastModifiedBy>Silvia Tichler</cp:lastModifiedBy>
  <cp:revision>2</cp:revision>
  <dcterms:created xsi:type="dcterms:W3CDTF">2016-01-17T18:36:18Z</dcterms:created>
  <dcterms:modified xsi:type="dcterms:W3CDTF">2016-01-17T18:47:33Z</dcterms:modified>
</cp:coreProperties>
</file>